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96" r:id="rId3"/>
    <p:sldId id="314" r:id="rId4"/>
    <p:sldId id="316" r:id="rId5"/>
    <p:sldId id="318" r:id="rId6"/>
    <p:sldId id="319" r:id="rId7"/>
    <p:sldId id="320" r:id="rId8"/>
    <p:sldId id="298" r:id="rId9"/>
    <p:sldId id="299" r:id="rId10"/>
    <p:sldId id="315" r:id="rId11"/>
    <p:sldId id="317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77" autoAdjust="0"/>
    <p:restoredTop sz="96048" autoAdjust="0"/>
  </p:normalViewPr>
  <p:slideViewPr>
    <p:cSldViewPr>
      <p:cViewPr varScale="1">
        <p:scale>
          <a:sx n="117" d="100"/>
          <a:sy n="117" d="100"/>
        </p:scale>
        <p:origin x="-178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9F2F6E9-90CE-46D9-B6C6-375B6E7B9BFF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E54E50-92DA-48A1-9C07-FEBC1FD42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29655A-5D34-43B6-9AF0-6531498A2DFD}" type="slidenum">
              <a:rPr lang="en-US">
                <a:latin typeface="Arial" pitchFamily="-72" charset="0"/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pitchFamily="-72" charset="0"/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0B8B3-5EE1-49E9-9BD5-8B452CB61A9E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F0F8D-7EAF-43D8-B70D-7D903172E5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D9EAB-465F-42CE-B708-D0489D2616B8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E088-F859-4F8F-BFD1-E42BBC51F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9280-7BC0-4A70-A06B-A8DF003EC914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953F-A171-4FC7-AC0F-62BFD2C57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844C-9B34-41D0-9038-393348B6285F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30DDA-D073-4DE4-8C3F-B1DC4C16C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2E3B-80A2-40EB-83AB-223D525E1FB8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E9739-D326-4404-827E-E51736AF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0B06E-7C98-4C25-9951-29F10B688F7F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72DB-7829-4368-AC68-38BA48E34B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F007E-63EA-48E4-985E-43EC644CA047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39D2-E316-4F66-8B25-FA442DE569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F3D2-519C-48D6-AE3E-4467D4D28C48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F76C-8C48-416F-BDF0-F27B6D2C8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25BD8-C69B-40C3-8CC1-1ED737AD8AF0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B05A7-D7EB-4B2D-AF7D-CFCCB96B5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A56E2-EF18-4397-9CAA-DDC89559A1F8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E449-A6E9-4CC5-8039-1B7A15A9B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84B5-6C46-4873-B9EB-C5C7A796BA16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BF3B7-0B04-4E08-9B76-1760F1C785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22B505-13FB-4453-AB8A-54786716B4D8}" type="datetimeFigureOut">
              <a:rPr lang="en-US"/>
              <a:pPr>
                <a:defRPr/>
              </a:pPr>
              <a:t>1/27/2014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552549-563D-4C52-BD5A-51E9291CA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Aboriginal Serif" pitchFamily="-72" charset="0"/>
                <a:ea typeface="Plantagenet Cherokee" pitchFamily="-72" charset="0"/>
                <a:cs typeface="Plantagenet Cherokee" pitchFamily="-72" charset="0"/>
              </a:rPr>
              <a:t>ᏣᎳᎩ</a:t>
            </a:r>
            <a:r>
              <a:rPr lang="en-US" dirty="0" smtClean="0">
                <a:latin typeface="Aboriginal Serif" pitchFamily="-72" charset="0"/>
              </a:rPr>
              <a:t> </a:t>
            </a:r>
            <a:r>
              <a:rPr lang="en-US" dirty="0" err="1" smtClean="0">
                <a:latin typeface="Aboriginal Serif" pitchFamily="-72" charset="0"/>
                <a:ea typeface="Plantagenet Cherokee" pitchFamily="-72" charset="0"/>
                <a:cs typeface="Plantagenet Cherokee" pitchFamily="-72" charset="0"/>
              </a:rPr>
              <a:t>ᎦᏬᏂᎯᏍᏗ</a:t>
            </a:r>
            <a:r>
              <a:rPr lang="en-US" dirty="0" smtClean="0">
                <a:latin typeface="Aboriginal Serif" pitchFamily="-72" charset="0"/>
              </a:rPr>
              <a:t> 132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  <a:latin typeface="Aboriginal Serif" panose="02000000000000000000" pitchFamily="2" charset="0"/>
              </a:rPr>
              <a:t>ᎤᎾᏙᏓᏉᏅᎢ, </a:t>
            </a:r>
            <a:r>
              <a:rPr lang="en-US" dirty="0" err="1">
                <a:solidFill>
                  <a:schemeClr val="tx1"/>
                </a:solidFill>
                <a:latin typeface="Aboriginal Serif" panose="02000000000000000000" pitchFamily="2" charset="0"/>
              </a:rPr>
              <a:t>ᏚᏃᎸᏔᏂ</a:t>
            </a:r>
            <a:r>
              <a:rPr lang="en-US" dirty="0" smtClean="0">
                <a:solidFill>
                  <a:schemeClr val="tx1"/>
                </a:solidFill>
                <a:latin typeface="Aboriginal Serif" panose="02000000000000000000" pitchFamily="2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Aboriginal Serif" panose="02000000000000000000" pitchFamily="2" charset="0"/>
              </a:rPr>
              <a:t>27, </a:t>
            </a:r>
            <a:r>
              <a:rPr lang="en-US" dirty="0" smtClean="0">
                <a:solidFill>
                  <a:schemeClr val="tx1"/>
                </a:solidFill>
                <a:latin typeface="Aboriginal Serif" panose="02000000000000000000" pitchFamily="2" charset="0"/>
              </a:rPr>
              <a:t>2014</a:t>
            </a:r>
            <a:endParaRPr lang="en-US" dirty="0">
              <a:solidFill>
                <a:schemeClr val="tx1"/>
              </a:solidFill>
              <a:latin typeface="Aboriginal Serif" panose="02000000000000000000" pitchFamily="2" charset="0"/>
            </a:endParaRPr>
          </a:p>
        </p:txBody>
      </p:sp>
      <p:pic>
        <p:nvPicPr>
          <p:cNvPr id="14339" name="Picture 4" descr="CherLangShield200p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1905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Tsi</a:t>
            </a:r>
            <a:r>
              <a:rPr lang="en-US" dirty="0" smtClean="0"/>
              <a:t>-/G-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alsgia</a:t>
            </a:r>
            <a:r>
              <a:rPr lang="en-US" dirty="0" smtClean="0"/>
              <a:t> ‘is dancing Present’</a:t>
            </a:r>
          </a:p>
          <a:p>
            <a:pPr marL="0" indent="0">
              <a:buNone/>
            </a:pPr>
            <a:r>
              <a:rPr lang="en-US" dirty="0" smtClean="0"/>
              <a:t>G- ~ A- a-Vowel Stem Pattern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749530"/>
              </p:ext>
            </p:extLst>
          </p:nvPr>
        </p:nvGraphicFramePr>
        <p:xfrm>
          <a:off x="611560" y="3068961"/>
          <a:ext cx="8280920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230"/>
                <a:gridCol w="2070230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G-</a:t>
                      </a:r>
                      <a:r>
                        <a:rPr lang="en-US" sz="3200" dirty="0" err="1" smtClean="0"/>
                        <a:t>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H-</a:t>
                      </a:r>
                      <a:r>
                        <a:rPr lang="en-US" sz="3200" dirty="0" err="1" smtClean="0"/>
                        <a:t>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Osd-alsgia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In-</a:t>
                      </a:r>
                      <a:r>
                        <a:rPr lang="en-US" sz="3200" dirty="0" err="1" smtClean="0"/>
                        <a:t>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Sd-alsgia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Ots-alsgia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Id-</a:t>
                      </a:r>
                      <a:r>
                        <a:rPr lang="en-US" sz="3200" dirty="0" err="1" smtClean="0"/>
                        <a:t>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Its-</a:t>
                      </a:r>
                      <a:r>
                        <a:rPr lang="en-US" sz="3200" dirty="0" err="1" smtClean="0"/>
                        <a:t>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An-</a:t>
                      </a:r>
                      <a:r>
                        <a:rPr lang="en-US" sz="3200" dirty="0" err="1" smtClean="0"/>
                        <a:t>alsgia</a:t>
                      </a:r>
                      <a:r>
                        <a:rPr lang="en-US" sz="3200" dirty="0" smtClean="0"/>
                        <a:t>.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370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Interview 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A:  </a:t>
            </a:r>
            <a:r>
              <a:rPr lang="en-US" dirty="0" err="1" smtClean="0"/>
              <a:t>Halsgiasg</a:t>
            </a:r>
            <a:r>
              <a:rPr lang="en-US" dirty="0" smtClean="0"/>
              <a:t>?  </a:t>
            </a:r>
          </a:p>
          <a:p>
            <a:pPr marL="0" indent="0">
              <a:buNone/>
            </a:pPr>
            <a:r>
              <a:rPr lang="en-US" dirty="0" smtClean="0"/>
              <a:t>A:  </a:t>
            </a:r>
            <a:r>
              <a:rPr lang="en-US" dirty="0" err="1" smtClean="0"/>
              <a:t>Nogwutsu</a:t>
            </a:r>
            <a:r>
              <a:rPr lang="en-US" dirty="0" smtClean="0"/>
              <a:t> </a:t>
            </a:r>
            <a:r>
              <a:rPr lang="en-US" dirty="0" err="1" smtClean="0"/>
              <a:t>halsgia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 Vv.  </a:t>
            </a:r>
            <a:r>
              <a:rPr lang="en-US" dirty="0" err="1" smtClean="0"/>
              <a:t>Galsgia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B:  </a:t>
            </a:r>
            <a:r>
              <a:rPr lang="en-US" dirty="0" err="1" smtClean="0"/>
              <a:t>Hadi</a:t>
            </a:r>
            <a:r>
              <a:rPr lang="en-US" dirty="0" smtClean="0"/>
              <a:t>.  </a:t>
            </a:r>
            <a:r>
              <a:rPr lang="en-US" dirty="0" err="1" smtClean="0"/>
              <a:t>Gesdi</a:t>
            </a:r>
            <a:r>
              <a:rPr lang="en-US" dirty="0" smtClean="0"/>
              <a:t> </a:t>
            </a:r>
            <a:r>
              <a:rPr lang="en-US" dirty="0" err="1" smtClean="0"/>
              <a:t>yigalsgia</a:t>
            </a:r>
            <a:r>
              <a:rPr lang="en-US" dirty="0" smtClean="0"/>
              <a:t> </a:t>
            </a:r>
            <a:r>
              <a:rPr lang="en-US" dirty="0" err="1" smtClean="0"/>
              <a:t>nogwu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Report to class:  </a:t>
            </a:r>
            <a:r>
              <a:rPr lang="en-US" dirty="0" err="1" smtClean="0"/>
              <a:t>Gesdi</a:t>
            </a:r>
            <a:r>
              <a:rPr lang="en-US" dirty="0" smtClean="0"/>
              <a:t> </a:t>
            </a:r>
            <a:r>
              <a:rPr lang="en-US" dirty="0" err="1" smtClean="0"/>
              <a:t>yalsgia</a:t>
            </a:r>
            <a:r>
              <a:rPr lang="en-US" dirty="0" smtClean="0"/>
              <a:t> </a:t>
            </a:r>
            <a:r>
              <a:rPr lang="en-US" dirty="0" err="1" smtClean="0"/>
              <a:t>nogwu</a:t>
            </a:r>
            <a:r>
              <a:rPr lang="en-US" dirty="0" smtClean="0"/>
              <a:t> </a:t>
            </a:r>
            <a:r>
              <a:rPr lang="en-US" dirty="0" err="1" smtClean="0"/>
              <a:t>oginalii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91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Short Dialogues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Do </a:t>
            </a:r>
            <a:r>
              <a:rPr lang="en-US" dirty="0" err="1" smtClean="0"/>
              <a:t>hadvneha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Gohweli</a:t>
            </a:r>
            <a:r>
              <a:rPr lang="en-US" dirty="0" smtClean="0"/>
              <a:t> </a:t>
            </a:r>
            <a:r>
              <a:rPr lang="en-US" dirty="0" err="1" smtClean="0"/>
              <a:t>tsigoliyea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Ihina</a:t>
            </a:r>
            <a:r>
              <a:rPr lang="en-US" dirty="0" smtClean="0"/>
              <a:t>?  Do </a:t>
            </a:r>
            <a:r>
              <a:rPr lang="en-US" dirty="0" err="1" smtClean="0"/>
              <a:t>hadvneha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Kahwi</a:t>
            </a:r>
            <a:r>
              <a:rPr lang="en-US" dirty="0" smtClean="0"/>
              <a:t> </a:t>
            </a:r>
            <a:r>
              <a:rPr lang="en-US" dirty="0" err="1" smtClean="0"/>
              <a:t>gaditasga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1440160" cy="1080120"/>
          </a:xfrm>
          <a:prstGeom prst="rect">
            <a:avLst/>
          </a:prstGeom>
        </p:spPr>
      </p:pic>
      <p:pic>
        <p:nvPicPr>
          <p:cNvPr id="10" name="Picture 2" descr="I:\Spring2014\InteractionCharacters\Gohweli0107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61" y="2619399"/>
            <a:ext cx="1073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1152128" cy="8833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32118"/>
            <a:ext cx="1152128" cy="8833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0" y="3991278"/>
            <a:ext cx="1440160" cy="1080120"/>
          </a:xfrm>
          <a:prstGeom prst="rect">
            <a:avLst/>
          </a:prstGeom>
        </p:spPr>
      </p:pic>
      <p:pic>
        <p:nvPicPr>
          <p:cNvPr id="3075" name="Picture 3" descr="I:\Spring2014\InteractionCharacters\KahwiCup0107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77" y="4845149"/>
            <a:ext cx="642938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0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Tsi</a:t>
            </a:r>
            <a:r>
              <a:rPr lang="en-US" dirty="0" smtClean="0"/>
              <a:t>-/G-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advneha</a:t>
            </a:r>
            <a:r>
              <a:rPr lang="en-US" dirty="0" smtClean="0"/>
              <a:t> ‘is doing Present’</a:t>
            </a:r>
          </a:p>
          <a:p>
            <a:pPr marL="0" indent="0">
              <a:buNone/>
            </a:pPr>
            <a:r>
              <a:rPr lang="en-US" dirty="0" smtClean="0"/>
              <a:t>G- ~ A- a-Vowel Stem Pattern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940598"/>
              </p:ext>
            </p:extLst>
          </p:nvPr>
        </p:nvGraphicFramePr>
        <p:xfrm>
          <a:off x="611560" y="3068961"/>
          <a:ext cx="8280920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1908212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G-</a:t>
                      </a:r>
                      <a:r>
                        <a:rPr lang="en-US" sz="2800" dirty="0" err="1" smtClean="0"/>
                        <a:t>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H-</a:t>
                      </a:r>
                      <a:r>
                        <a:rPr lang="en-US" sz="2800" dirty="0" err="1" smtClean="0"/>
                        <a:t>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Osd-advneha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In-</a:t>
                      </a:r>
                      <a:r>
                        <a:rPr lang="en-US" sz="2800" dirty="0" err="1" smtClean="0"/>
                        <a:t>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Sd-advneha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Ots-advneha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Id-</a:t>
                      </a:r>
                      <a:r>
                        <a:rPr lang="en-US" sz="2800" dirty="0" err="1" smtClean="0"/>
                        <a:t>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Its-</a:t>
                      </a:r>
                      <a:r>
                        <a:rPr lang="en-US" sz="2800" dirty="0" err="1" smtClean="0"/>
                        <a:t>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An-</a:t>
                      </a:r>
                      <a:r>
                        <a:rPr lang="en-US" sz="2800" dirty="0" err="1" smtClean="0"/>
                        <a:t>advneha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3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Tsi</a:t>
            </a:r>
            <a:r>
              <a:rPr lang="en-US" dirty="0" smtClean="0"/>
              <a:t>-/G-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aditasga</a:t>
            </a:r>
            <a:r>
              <a:rPr lang="en-US" dirty="0" smtClean="0"/>
              <a:t> ‘is drinking Present’</a:t>
            </a:r>
          </a:p>
          <a:p>
            <a:pPr marL="0" indent="0">
              <a:buNone/>
            </a:pPr>
            <a:r>
              <a:rPr lang="en-US" dirty="0" smtClean="0"/>
              <a:t>G- ~ A- a-Vowel Stem Pattern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163603"/>
              </p:ext>
            </p:extLst>
          </p:nvPr>
        </p:nvGraphicFramePr>
        <p:xfrm>
          <a:off x="611560" y="3068961"/>
          <a:ext cx="8280920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1908212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G-</a:t>
                      </a:r>
                      <a:r>
                        <a:rPr lang="en-US" sz="2800" dirty="0" err="1" smtClean="0"/>
                        <a:t>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H-</a:t>
                      </a:r>
                      <a:r>
                        <a:rPr lang="en-US" sz="2800" dirty="0" err="1" smtClean="0"/>
                        <a:t>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Osd-aditasga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In-</a:t>
                      </a:r>
                      <a:r>
                        <a:rPr lang="en-US" sz="2800" dirty="0" err="1" smtClean="0"/>
                        <a:t>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Sd-aditasga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Ots-aditasga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Id-</a:t>
                      </a:r>
                      <a:r>
                        <a:rPr lang="en-US" sz="2800" dirty="0" err="1" smtClean="0"/>
                        <a:t>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Its-</a:t>
                      </a:r>
                      <a:r>
                        <a:rPr lang="en-US" sz="2800" dirty="0" err="1" smtClean="0"/>
                        <a:t>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An-</a:t>
                      </a:r>
                      <a:r>
                        <a:rPr lang="en-US" sz="2800" dirty="0" err="1" smtClean="0"/>
                        <a:t>aditasga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457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Short Dialogues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Do </a:t>
            </a:r>
            <a:r>
              <a:rPr lang="en-US" dirty="0" err="1" smtClean="0"/>
              <a:t>hadvneha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Gohweli</a:t>
            </a:r>
            <a:r>
              <a:rPr lang="en-US" dirty="0" smtClean="0"/>
              <a:t> </a:t>
            </a:r>
            <a:r>
              <a:rPr lang="en-US" dirty="0" err="1" smtClean="0"/>
              <a:t>gowelia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err="1" smtClean="0"/>
              <a:t>Ihina</a:t>
            </a:r>
            <a:r>
              <a:rPr lang="en-US" dirty="0" smtClean="0"/>
              <a:t>?  Do </a:t>
            </a:r>
            <a:r>
              <a:rPr lang="en-US" dirty="0" err="1" smtClean="0"/>
              <a:t>hadvneha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Nuna</a:t>
            </a:r>
            <a:r>
              <a:rPr lang="en-US" dirty="0" smtClean="0"/>
              <a:t> </a:t>
            </a:r>
            <a:r>
              <a:rPr lang="en-US" dirty="0" err="1" smtClean="0"/>
              <a:t>degu'iloa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1440160" cy="1080120"/>
          </a:xfrm>
          <a:prstGeom prst="rect">
            <a:avLst/>
          </a:prstGeom>
        </p:spPr>
      </p:pic>
      <p:pic>
        <p:nvPicPr>
          <p:cNvPr id="10" name="Picture 2" descr="I:\Spring2014\InteractionCharacters\Gohweli0107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361" y="2619399"/>
            <a:ext cx="1073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76872"/>
            <a:ext cx="1152128" cy="8833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32118"/>
            <a:ext cx="1152128" cy="883350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91278"/>
            <a:ext cx="1440160" cy="1080120"/>
          </a:xfrm>
          <a:prstGeom prst="rect">
            <a:avLst/>
          </a:prstGeom>
        </p:spPr>
      </p:pic>
      <p:pic>
        <p:nvPicPr>
          <p:cNvPr id="4098" name="Picture 2" descr="I:\Spring2014\InteractionCharacters\Nuna0107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267" y="5353050"/>
            <a:ext cx="781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:\Spring2014\InteractionCharacters\Nuna0107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90" y="5313552"/>
            <a:ext cx="781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:\Spring2014\InteractionCharacters\Nuna0107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019" y="5353050"/>
            <a:ext cx="781050" cy="64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:\Spring2014\InteractionCharacters\Nuna0107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468" y="5071398"/>
            <a:ext cx="781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:\Spring2014\InteractionCharacters\Nuna0107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078724"/>
            <a:ext cx="7810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40" y="4531338"/>
            <a:ext cx="1577735" cy="156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Tsi</a:t>
            </a:r>
            <a:r>
              <a:rPr lang="en-US" dirty="0" smtClean="0"/>
              <a:t>-/G-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ohwelia</a:t>
            </a:r>
            <a:r>
              <a:rPr lang="en-US" dirty="0" smtClean="0"/>
              <a:t> ‘is writing Present’</a:t>
            </a:r>
          </a:p>
          <a:p>
            <a:pPr marL="0" indent="0">
              <a:buNone/>
            </a:pPr>
            <a:r>
              <a:rPr lang="en-US" dirty="0" smtClean="0"/>
              <a:t>G- ~ G- Vowel Stem Pattern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421389"/>
              </p:ext>
            </p:extLst>
          </p:nvPr>
        </p:nvGraphicFramePr>
        <p:xfrm>
          <a:off x="611560" y="3068961"/>
          <a:ext cx="8280920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1908212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G-</a:t>
                      </a:r>
                      <a:r>
                        <a:rPr lang="en-US" sz="2800" dirty="0" err="1" smtClean="0"/>
                        <a:t>owelia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H-</a:t>
                      </a:r>
                      <a:r>
                        <a:rPr lang="en-US" sz="2800" dirty="0" err="1" smtClean="0"/>
                        <a:t>ohwelia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G-</a:t>
                      </a:r>
                      <a:r>
                        <a:rPr lang="en-US" sz="2800" dirty="0" err="1" smtClean="0"/>
                        <a:t>ohwelia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Osd-ohwelia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In-</a:t>
                      </a:r>
                      <a:r>
                        <a:rPr lang="en-US" sz="2800" dirty="0" err="1" smtClean="0"/>
                        <a:t>ohwelia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Sd-ohwelia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Ots-ohwelia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Id-</a:t>
                      </a:r>
                      <a:r>
                        <a:rPr lang="en-US" sz="2800" dirty="0" err="1" smtClean="0"/>
                        <a:t>ohwelia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Its-</a:t>
                      </a:r>
                      <a:r>
                        <a:rPr lang="en-US" sz="2800" dirty="0" err="1" smtClean="0"/>
                        <a:t>ohwelia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An-</a:t>
                      </a:r>
                      <a:r>
                        <a:rPr lang="en-US" sz="2800" dirty="0" err="1" smtClean="0"/>
                        <a:t>ohwelia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841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Tsi</a:t>
            </a:r>
            <a:r>
              <a:rPr lang="en-US" dirty="0" smtClean="0"/>
              <a:t>-/G-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uhiloa</a:t>
            </a:r>
            <a:r>
              <a:rPr lang="en-US" dirty="0" smtClean="0"/>
              <a:t> ‘is washing it Present’</a:t>
            </a:r>
          </a:p>
          <a:p>
            <a:pPr marL="0" indent="0">
              <a:buNone/>
            </a:pPr>
            <a:r>
              <a:rPr lang="en-US" dirty="0" smtClean="0"/>
              <a:t>G- ~ G- Vowel Stem Pattern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699906"/>
              </p:ext>
            </p:extLst>
          </p:nvPr>
        </p:nvGraphicFramePr>
        <p:xfrm>
          <a:off x="611560" y="3068961"/>
          <a:ext cx="8280920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1908212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G-</a:t>
                      </a:r>
                      <a:r>
                        <a:rPr lang="en-US" sz="2800" dirty="0" err="1" smtClean="0"/>
                        <a:t>u'iloa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H-</a:t>
                      </a:r>
                      <a:r>
                        <a:rPr lang="en-US" sz="2800" dirty="0" err="1" smtClean="0"/>
                        <a:t>uhiloa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G-</a:t>
                      </a:r>
                      <a:r>
                        <a:rPr lang="en-US" sz="2800" dirty="0" err="1" smtClean="0"/>
                        <a:t>uhiloa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Osd-uhiloa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In-</a:t>
                      </a:r>
                      <a:r>
                        <a:rPr lang="en-US" sz="2800" dirty="0" err="1" smtClean="0"/>
                        <a:t>uhiloa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Sd-uhiloa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Ots-uhiloa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Id-</a:t>
                      </a:r>
                      <a:r>
                        <a:rPr lang="en-US" sz="2800" dirty="0" err="1" smtClean="0"/>
                        <a:t>uhiloa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Its-</a:t>
                      </a:r>
                      <a:r>
                        <a:rPr lang="en-US" sz="2800" dirty="0" err="1" smtClean="0"/>
                        <a:t>uhiloa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An-</a:t>
                      </a:r>
                      <a:r>
                        <a:rPr lang="en-US" sz="2800" dirty="0" err="1" smtClean="0"/>
                        <a:t>uhiloa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5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Tsi</a:t>
            </a:r>
            <a:r>
              <a:rPr lang="en-US" dirty="0" smtClean="0"/>
              <a:t>-/G-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de- -</a:t>
            </a:r>
            <a:r>
              <a:rPr lang="en-US" dirty="0" err="1" smtClean="0"/>
              <a:t>uhiloa</a:t>
            </a:r>
            <a:r>
              <a:rPr lang="en-US" dirty="0" smtClean="0"/>
              <a:t> ‘is washing them Present’</a:t>
            </a:r>
          </a:p>
          <a:p>
            <a:pPr marL="0" indent="0">
              <a:buNone/>
            </a:pPr>
            <a:r>
              <a:rPr lang="en-US" dirty="0" smtClean="0"/>
              <a:t>G- ~ G- Vowel Stem Pattern</a:t>
            </a:r>
          </a:p>
          <a:p>
            <a:pPr marL="0" indent="0">
              <a:buNone/>
            </a:pPr>
            <a:r>
              <a:rPr lang="en-US" dirty="0"/>
              <a:t>With de- Event Plural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09158"/>
              </p:ext>
            </p:extLst>
          </p:nvPr>
        </p:nvGraphicFramePr>
        <p:xfrm>
          <a:off x="611560" y="3356992"/>
          <a:ext cx="8280920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1908212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De-g-</a:t>
                      </a:r>
                      <a:r>
                        <a:rPr lang="en-US" sz="2400" dirty="0" err="1" smtClean="0"/>
                        <a:t>u'iloa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De-h-</a:t>
                      </a:r>
                      <a:r>
                        <a:rPr lang="en-US" sz="2400" dirty="0" err="1" smtClean="0"/>
                        <a:t>uhiloa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De-g-</a:t>
                      </a:r>
                      <a:r>
                        <a:rPr lang="en-US" sz="2400" dirty="0" err="1" smtClean="0"/>
                        <a:t>uhiloa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D-</a:t>
                      </a:r>
                      <a:r>
                        <a:rPr lang="en-US" sz="2400" dirty="0" err="1" smtClean="0"/>
                        <a:t>osd</a:t>
                      </a:r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uhiloa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effectLst/>
                        </a:rPr>
                        <a:t>Dé</a:t>
                      </a:r>
                      <a:r>
                        <a:rPr lang="en-US" sz="2400" dirty="0" smtClean="0">
                          <a:effectLst/>
                        </a:rPr>
                        <a:t>-</a:t>
                      </a:r>
                      <a:r>
                        <a:rPr lang="en-US" sz="2400" dirty="0" smtClean="0"/>
                        <a:t>n-</a:t>
                      </a:r>
                      <a:r>
                        <a:rPr lang="en-US" sz="2400" dirty="0" err="1" smtClean="0"/>
                        <a:t>uhiloa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De-</a:t>
                      </a:r>
                      <a:r>
                        <a:rPr lang="en-US" sz="2400" dirty="0" err="1" smtClean="0"/>
                        <a:t>sd</a:t>
                      </a:r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uhiloa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D-</a:t>
                      </a:r>
                      <a:r>
                        <a:rPr lang="en-US" sz="2400" dirty="0" err="1" smtClean="0"/>
                        <a:t>ots</a:t>
                      </a:r>
                      <a:r>
                        <a:rPr lang="en-US" sz="2400" dirty="0" smtClean="0"/>
                        <a:t>-</a:t>
                      </a:r>
                      <a:r>
                        <a:rPr lang="en-US" sz="2400" dirty="0" err="1" smtClean="0"/>
                        <a:t>uhiloa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effectLst/>
                        </a:rPr>
                        <a:t>Dé</a:t>
                      </a:r>
                      <a:r>
                        <a:rPr lang="en-US" sz="2400" dirty="0" smtClean="0">
                          <a:effectLst/>
                        </a:rPr>
                        <a:t>-</a:t>
                      </a:r>
                      <a:r>
                        <a:rPr lang="en-US" sz="2400" dirty="0" smtClean="0"/>
                        <a:t>d-</a:t>
                      </a:r>
                      <a:r>
                        <a:rPr lang="en-US" sz="2400" dirty="0" err="1" smtClean="0"/>
                        <a:t>uhiloa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effectLst/>
                        </a:rPr>
                        <a:t>Dé-</a:t>
                      </a:r>
                      <a:r>
                        <a:rPr lang="en-US" sz="2400" dirty="0" err="1" smtClean="0"/>
                        <a:t>ts-uhiloa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D-an-</a:t>
                      </a:r>
                      <a:r>
                        <a:rPr lang="en-US" sz="2400" dirty="0" err="1" smtClean="0"/>
                        <a:t>uhiloa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536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Interview 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A:  Do </a:t>
            </a:r>
            <a:r>
              <a:rPr lang="en-US" dirty="0" err="1" smtClean="0"/>
              <a:t>hadvneha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A:  </a:t>
            </a:r>
            <a:r>
              <a:rPr lang="en-US" dirty="0" err="1" smtClean="0"/>
              <a:t>Tsalagi</a:t>
            </a:r>
            <a:r>
              <a:rPr lang="en-US" dirty="0" smtClean="0"/>
              <a:t> </a:t>
            </a:r>
            <a:r>
              <a:rPr lang="en-US" dirty="0" err="1" smtClean="0"/>
              <a:t>tsiwoniha</a:t>
            </a:r>
            <a:r>
              <a:rPr lang="en-US" dirty="0" smtClean="0"/>
              <a:t>. </a:t>
            </a:r>
            <a:r>
              <a:rPr lang="en-US" dirty="0" err="1" smtClean="0"/>
              <a:t>Gohweli</a:t>
            </a:r>
            <a:r>
              <a:rPr lang="en-US" dirty="0" smtClean="0"/>
              <a:t> </a:t>
            </a:r>
            <a:r>
              <a:rPr lang="en-US" dirty="0" err="1" smtClean="0"/>
              <a:t>tsigoliyea</a:t>
            </a:r>
            <a:r>
              <a:rPr lang="en-US" dirty="0" smtClean="0"/>
              <a:t>.  </a:t>
            </a:r>
            <a:r>
              <a:rPr lang="en-US" dirty="0" err="1" smtClean="0"/>
              <a:t>Galsgia</a:t>
            </a:r>
            <a:r>
              <a:rPr lang="en-US" dirty="0" smtClean="0"/>
              <a:t>.  </a:t>
            </a:r>
            <a:r>
              <a:rPr lang="en-US" dirty="0" err="1" smtClean="0"/>
              <a:t>Gaditasga</a:t>
            </a:r>
            <a:r>
              <a:rPr lang="en-US" dirty="0" smtClean="0"/>
              <a:t>.  </a:t>
            </a:r>
            <a:r>
              <a:rPr lang="en-US" dirty="0" err="1" smtClean="0"/>
              <a:t>Gowelia</a:t>
            </a:r>
            <a:r>
              <a:rPr lang="en-US" dirty="0" smtClean="0"/>
              <a:t>.  </a:t>
            </a:r>
            <a:r>
              <a:rPr lang="en-US" dirty="0" err="1" smtClean="0"/>
              <a:t>Nuna</a:t>
            </a:r>
            <a:r>
              <a:rPr lang="en-US" dirty="0" smtClean="0"/>
              <a:t> </a:t>
            </a:r>
            <a:r>
              <a:rPr lang="en-US" dirty="0" err="1" smtClean="0"/>
              <a:t>degu'iloa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Report to class:  </a:t>
            </a:r>
            <a:r>
              <a:rPr lang="en-US" dirty="0" err="1" smtClean="0"/>
              <a:t>Oginalii</a:t>
            </a:r>
            <a:r>
              <a:rPr lang="en-US" dirty="0" smtClean="0"/>
              <a:t> </a:t>
            </a:r>
            <a:r>
              <a:rPr lang="en-US" dirty="0" err="1" smtClean="0"/>
              <a:t>Tsalagi</a:t>
            </a:r>
            <a:r>
              <a:rPr lang="en-US" dirty="0" smtClean="0"/>
              <a:t> </a:t>
            </a:r>
            <a:r>
              <a:rPr lang="en-US" dirty="0" err="1" smtClean="0"/>
              <a:t>gawoniha</a:t>
            </a:r>
            <a:r>
              <a:rPr lang="en-US" dirty="0" smtClean="0"/>
              <a:t>, </a:t>
            </a:r>
            <a:r>
              <a:rPr lang="en-US" dirty="0" err="1" smtClean="0"/>
              <a:t>agoliyea</a:t>
            </a:r>
            <a:r>
              <a:rPr lang="en-US" dirty="0" smtClean="0"/>
              <a:t>, </a:t>
            </a:r>
            <a:r>
              <a:rPr lang="en-US" dirty="0" err="1" smtClean="0"/>
              <a:t>alsgia</a:t>
            </a:r>
            <a:r>
              <a:rPr lang="en-US" dirty="0" smtClean="0"/>
              <a:t>, </a:t>
            </a:r>
            <a:r>
              <a:rPr lang="en-US" dirty="0" err="1" smtClean="0"/>
              <a:t>aditasga</a:t>
            </a:r>
            <a:r>
              <a:rPr lang="en-US" dirty="0" smtClean="0"/>
              <a:t>, </a:t>
            </a:r>
            <a:r>
              <a:rPr lang="en-US" dirty="0" err="1" smtClean="0"/>
              <a:t>gohwelia</a:t>
            </a:r>
            <a:r>
              <a:rPr lang="en-US" dirty="0" smtClean="0"/>
              <a:t>, </a:t>
            </a:r>
            <a:r>
              <a:rPr lang="en-US" dirty="0" err="1" smtClean="0"/>
              <a:t>nole</a:t>
            </a:r>
            <a:r>
              <a:rPr lang="en-US" dirty="0" smtClean="0"/>
              <a:t> </a:t>
            </a:r>
            <a:r>
              <a:rPr lang="en-US" dirty="0" err="1" smtClean="0"/>
              <a:t>nuna</a:t>
            </a:r>
            <a:r>
              <a:rPr lang="en-US" dirty="0" smtClean="0"/>
              <a:t> </a:t>
            </a:r>
            <a:r>
              <a:rPr lang="en-US" dirty="0" err="1" smtClean="0"/>
              <a:t>deguhiloa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66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Short Dialogues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Siyo</a:t>
            </a:r>
            <a:r>
              <a:rPr lang="en-US" dirty="0"/>
              <a:t>!  </a:t>
            </a:r>
            <a:r>
              <a:rPr lang="en-US" dirty="0" err="1" smtClean="0"/>
              <a:t>Hiwoninhatsu</a:t>
            </a:r>
            <a:r>
              <a:rPr lang="en-US" dirty="0" smtClean="0"/>
              <a:t> </a:t>
            </a:r>
            <a:r>
              <a:rPr lang="en-US" dirty="0" err="1" smtClean="0"/>
              <a:t>Tsalagi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Siyo</a:t>
            </a:r>
            <a:r>
              <a:rPr lang="en-US" dirty="0"/>
              <a:t>.  </a:t>
            </a:r>
            <a:r>
              <a:rPr lang="en-US" dirty="0" err="1" smtClean="0"/>
              <a:t>Gayohli</a:t>
            </a:r>
            <a:r>
              <a:rPr lang="en-US" dirty="0" smtClean="0"/>
              <a:t> </a:t>
            </a:r>
            <a:r>
              <a:rPr lang="en-US" dirty="0" err="1" smtClean="0"/>
              <a:t>tsiwoniha</a:t>
            </a:r>
            <a:r>
              <a:rPr lang="en-US" dirty="0" smtClean="0"/>
              <a:t> </a:t>
            </a:r>
            <a:r>
              <a:rPr lang="en-US" dirty="0" err="1" smtClean="0"/>
              <a:t>Tsalagi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Elisi</a:t>
            </a:r>
            <a:r>
              <a:rPr lang="en-US" dirty="0" smtClean="0"/>
              <a:t> </a:t>
            </a:r>
            <a:r>
              <a:rPr lang="en-US" dirty="0" err="1" smtClean="0"/>
              <a:t>ts</a:t>
            </a:r>
            <a:r>
              <a:rPr lang="en-US" b="1" dirty="0" err="1" smtClean="0"/>
              <a:t>ogin</a:t>
            </a:r>
            <a:r>
              <a:rPr lang="en-US" dirty="0" err="1" smtClean="0"/>
              <a:t>envsvi</a:t>
            </a:r>
            <a:r>
              <a:rPr lang="en-US" dirty="0" smtClean="0"/>
              <a:t> </a:t>
            </a:r>
            <a:r>
              <a:rPr lang="en-US" b="1" dirty="0" err="1" smtClean="0"/>
              <a:t>osdi</a:t>
            </a:r>
            <a:r>
              <a:rPr lang="en-US" dirty="0" err="1" smtClean="0"/>
              <a:t>wonisgoi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NB:  </a:t>
            </a:r>
            <a:r>
              <a:rPr lang="en-US" dirty="0" err="1" smtClean="0"/>
              <a:t>Agi</a:t>
            </a:r>
            <a:r>
              <a:rPr lang="en-US" dirty="0" smtClean="0"/>
              <a:t>-/</a:t>
            </a:r>
            <a:r>
              <a:rPr lang="en-US" dirty="0" err="1" smtClean="0"/>
              <a:t>Agw</a:t>
            </a:r>
            <a:r>
              <a:rPr lang="en-US" dirty="0" smtClean="0"/>
              <a:t>- Set and </a:t>
            </a:r>
            <a:r>
              <a:rPr lang="en-US" dirty="0" err="1" smtClean="0"/>
              <a:t>Tsi</a:t>
            </a:r>
            <a:r>
              <a:rPr lang="en-US" dirty="0" smtClean="0"/>
              <a:t>-/G- Set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1440160" cy="1080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17659"/>
            <a:ext cx="1152128" cy="883350"/>
          </a:xfrm>
          <a:prstGeom prst="rect">
            <a:avLst/>
          </a:prstGeom>
        </p:spPr>
      </p:pic>
      <p:pic>
        <p:nvPicPr>
          <p:cNvPr id="1026" name="Picture 2" descr="I:\Spring2014\InteractionCharacters\Elisi0107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12477"/>
            <a:ext cx="985197" cy="68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99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Tsi</a:t>
            </a:r>
            <a:r>
              <a:rPr lang="en-US" dirty="0" smtClean="0"/>
              <a:t>-/G-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woniha</a:t>
            </a:r>
            <a:r>
              <a:rPr lang="en-US" dirty="0" smtClean="0"/>
              <a:t> ‘is speaking Present’</a:t>
            </a:r>
          </a:p>
          <a:p>
            <a:pPr marL="0" indent="0">
              <a:buNone/>
            </a:pPr>
            <a:r>
              <a:rPr lang="en-US" dirty="0" err="1" smtClean="0"/>
              <a:t>Tsi</a:t>
            </a:r>
            <a:r>
              <a:rPr lang="en-US" dirty="0" smtClean="0"/>
              <a:t>- ~ Ga- Consonant Stem Pattern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56092"/>
              </p:ext>
            </p:extLst>
          </p:nvPr>
        </p:nvGraphicFramePr>
        <p:xfrm>
          <a:off x="611560" y="3068961"/>
          <a:ext cx="8280920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1908212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Tsi-woniha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Hi-</a:t>
                      </a:r>
                      <a:r>
                        <a:rPr lang="en-US" sz="2800" dirty="0" err="1" smtClean="0"/>
                        <a:t>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Ga-</a:t>
                      </a:r>
                      <a:r>
                        <a:rPr lang="en-US" sz="2800" dirty="0" err="1" smtClean="0"/>
                        <a:t>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Osdi-woniha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Ini-woniha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Sdi-woniha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Otsi-woniha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Idi-</a:t>
                      </a:r>
                      <a:r>
                        <a:rPr lang="en-US" sz="2800" dirty="0" err="1" smtClean="0"/>
                        <a:t>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Itsi-woniha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Ani-woniha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416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Interview 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A:  </a:t>
            </a:r>
            <a:r>
              <a:rPr lang="en-US" dirty="0" err="1" smtClean="0"/>
              <a:t>Hiwonihatsu</a:t>
            </a:r>
            <a:r>
              <a:rPr lang="en-US" dirty="0" smtClean="0"/>
              <a:t> </a:t>
            </a:r>
            <a:r>
              <a:rPr lang="en-US" dirty="0" err="1" smtClean="0"/>
              <a:t>Tsalagi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 Vv.  </a:t>
            </a:r>
            <a:r>
              <a:rPr lang="en-US" dirty="0" err="1" smtClean="0"/>
              <a:t>Tsalagi</a:t>
            </a:r>
            <a:r>
              <a:rPr lang="en-US" dirty="0" smtClean="0"/>
              <a:t> </a:t>
            </a:r>
            <a:r>
              <a:rPr lang="en-US" dirty="0" err="1" smtClean="0"/>
              <a:t>tsiwoniha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B:  </a:t>
            </a:r>
            <a:r>
              <a:rPr lang="en-US" dirty="0" err="1" smtClean="0"/>
              <a:t>Hadi</a:t>
            </a:r>
            <a:r>
              <a:rPr lang="en-US" dirty="0" smtClean="0"/>
              <a:t>.  </a:t>
            </a:r>
            <a:r>
              <a:rPr lang="en-US" dirty="0" err="1" smtClean="0"/>
              <a:t>Gesdi</a:t>
            </a:r>
            <a:r>
              <a:rPr lang="en-US" dirty="0" smtClean="0"/>
              <a:t> </a:t>
            </a:r>
            <a:r>
              <a:rPr lang="en-US" dirty="0" err="1" smtClean="0"/>
              <a:t>yitsiwoniha</a:t>
            </a:r>
            <a:r>
              <a:rPr lang="en-US" dirty="0" smtClean="0"/>
              <a:t> </a:t>
            </a:r>
            <a:r>
              <a:rPr lang="en-US" dirty="0" err="1" smtClean="0"/>
              <a:t>Tsalagi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 to class: </a:t>
            </a:r>
          </a:p>
          <a:p>
            <a:pPr marL="0" indent="0">
              <a:buNone/>
            </a:pPr>
            <a:r>
              <a:rPr lang="en-US" dirty="0" err="1" smtClean="0"/>
              <a:t>Hia</a:t>
            </a:r>
            <a:r>
              <a:rPr lang="en-US" dirty="0" smtClean="0"/>
              <a:t> </a:t>
            </a:r>
            <a:r>
              <a:rPr lang="en-US" dirty="0" err="1" smtClean="0"/>
              <a:t>oginalii</a:t>
            </a:r>
            <a:r>
              <a:rPr lang="en-US" dirty="0" smtClean="0"/>
              <a:t>, </a:t>
            </a:r>
            <a:r>
              <a:rPr lang="en-US" dirty="0" err="1" smtClean="0"/>
              <a:t>Uneg</a:t>
            </a:r>
            <a:r>
              <a:rPr lang="en-US" dirty="0" smtClean="0"/>
              <a:t> </a:t>
            </a:r>
            <a:r>
              <a:rPr lang="en-US" dirty="0" err="1" smtClean="0"/>
              <a:t>Tsisdu</a:t>
            </a:r>
            <a:r>
              <a:rPr lang="en-US" dirty="0" smtClean="0"/>
              <a:t>.  </a:t>
            </a:r>
            <a:r>
              <a:rPr lang="en-US" dirty="0" err="1" smtClean="0"/>
              <a:t>Tsalagi</a:t>
            </a:r>
            <a:r>
              <a:rPr lang="en-US" dirty="0" smtClean="0"/>
              <a:t> </a:t>
            </a:r>
            <a:r>
              <a:rPr lang="en-US" dirty="0" err="1" smtClean="0"/>
              <a:t>gawoniha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19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Short Dialogues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</a:t>
            </a:r>
            <a:r>
              <a:rPr lang="en-US" dirty="0" err="1" smtClean="0"/>
              <a:t>iyusdi</a:t>
            </a:r>
            <a:r>
              <a:rPr lang="en-US" dirty="0" smtClean="0"/>
              <a:t> </a:t>
            </a:r>
            <a:r>
              <a:rPr lang="en-US" dirty="0" err="1" smtClean="0"/>
              <a:t>hia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Hia</a:t>
            </a:r>
            <a:r>
              <a:rPr lang="en-US" dirty="0" smtClean="0"/>
              <a:t> </a:t>
            </a:r>
            <a:r>
              <a:rPr lang="en-US" dirty="0" err="1" smtClean="0"/>
              <a:t>gohweli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Do </a:t>
            </a:r>
            <a:r>
              <a:rPr lang="en-US" dirty="0" err="1" smtClean="0"/>
              <a:t>hadvneha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err="1" smtClean="0"/>
              <a:t>Gohweli</a:t>
            </a:r>
            <a:r>
              <a:rPr lang="en-US" dirty="0" smtClean="0"/>
              <a:t> </a:t>
            </a:r>
            <a:r>
              <a:rPr lang="en-US" dirty="0" err="1" smtClean="0"/>
              <a:t>tsigoliyea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1440160" cy="1080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617659"/>
            <a:ext cx="1152128" cy="8833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59334"/>
            <a:ext cx="1440160" cy="1080120"/>
          </a:xfrm>
          <a:prstGeom prst="rect">
            <a:avLst/>
          </a:prstGeom>
        </p:spPr>
      </p:pic>
      <p:pic>
        <p:nvPicPr>
          <p:cNvPr id="10" name="Picture 2" descr="I:\Spring2014\InteractionCharacters\Gohweli010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372" y="4481981"/>
            <a:ext cx="1073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19" y="4139454"/>
            <a:ext cx="1152128" cy="883350"/>
          </a:xfrm>
          <a:prstGeom prst="rect">
            <a:avLst/>
          </a:prstGeom>
        </p:spPr>
      </p:pic>
      <p:pic>
        <p:nvPicPr>
          <p:cNvPr id="2050" name="Picture 2" descr="I:\Spring2014\InteractionCharacters\Gohweli0107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45319"/>
            <a:ext cx="1073150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Tsi</a:t>
            </a:r>
            <a:r>
              <a:rPr lang="en-US" dirty="0" smtClean="0"/>
              <a:t>-/G-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goliyea</a:t>
            </a:r>
            <a:r>
              <a:rPr lang="en-US" dirty="0" smtClean="0"/>
              <a:t> ‘is reading Present’</a:t>
            </a:r>
          </a:p>
          <a:p>
            <a:pPr marL="0" indent="0">
              <a:buNone/>
            </a:pPr>
            <a:r>
              <a:rPr lang="en-US" dirty="0" err="1" smtClean="0"/>
              <a:t>Tsi</a:t>
            </a:r>
            <a:r>
              <a:rPr lang="en-US" dirty="0" smtClean="0"/>
              <a:t>- ~ A- Consonant Stem Pattern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810701"/>
              </p:ext>
            </p:extLst>
          </p:nvPr>
        </p:nvGraphicFramePr>
        <p:xfrm>
          <a:off x="611560" y="3068961"/>
          <a:ext cx="8280920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248"/>
                <a:gridCol w="1908212"/>
                <a:gridCol w="2070230"/>
                <a:gridCol w="2070230"/>
              </a:tblGrid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Tsi-goliyea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Hi-</a:t>
                      </a:r>
                      <a:r>
                        <a:rPr lang="en-US" sz="2800" dirty="0" err="1" smtClean="0"/>
                        <a:t>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A-</a:t>
                      </a:r>
                      <a:r>
                        <a:rPr lang="en-US" sz="2800" dirty="0" err="1" smtClean="0"/>
                        <a:t>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Osdi-goliyea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Ini-goliyea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Sdi-goliyea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Otsi-goliyea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Idi-</a:t>
                      </a:r>
                      <a:r>
                        <a:rPr lang="en-US" sz="2800" dirty="0" err="1" smtClean="0"/>
                        <a:t>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Itsi-goliyea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Ani-goliyea</a:t>
                      </a:r>
                      <a:r>
                        <a:rPr lang="en-US" sz="2800" dirty="0" smtClean="0"/>
                        <a:t>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34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Interview Neighbor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A:  Do </a:t>
            </a:r>
            <a:r>
              <a:rPr lang="en-US" dirty="0" err="1" smtClean="0"/>
              <a:t>iyusdi</a:t>
            </a:r>
            <a:r>
              <a:rPr lang="en-US" dirty="0" smtClean="0"/>
              <a:t> </a:t>
            </a:r>
            <a:r>
              <a:rPr lang="en-US" dirty="0" err="1" smtClean="0"/>
              <a:t>higoliyea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B:  </a:t>
            </a:r>
            <a:r>
              <a:rPr lang="en-US" dirty="0" err="1" smtClean="0"/>
              <a:t>Gohweli</a:t>
            </a:r>
            <a:r>
              <a:rPr lang="en-US" dirty="0" smtClean="0"/>
              <a:t> </a:t>
            </a:r>
            <a:r>
              <a:rPr lang="en-US" dirty="0" err="1" smtClean="0"/>
              <a:t>tsigoliyea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B:  </a:t>
            </a:r>
            <a:r>
              <a:rPr lang="en-US" dirty="0" err="1" smtClean="0"/>
              <a:t>Gesdi</a:t>
            </a:r>
            <a:r>
              <a:rPr lang="en-US" dirty="0" smtClean="0"/>
              <a:t> </a:t>
            </a:r>
            <a:r>
              <a:rPr lang="en-US" dirty="0" err="1" smtClean="0"/>
              <a:t>yitsigoliyea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Answer to class: </a:t>
            </a:r>
          </a:p>
          <a:p>
            <a:pPr marL="0" indent="0">
              <a:buNone/>
            </a:pPr>
            <a:r>
              <a:rPr lang="en-US" dirty="0" err="1" smtClean="0"/>
              <a:t>Hia</a:t>
            </a:r>
            <a:r>
              <a:rPr lang="en-US" dirty="0" smtClean="0"/>
              <a:t> </a:t>
            </a:r>
            <a:r>
              <a:rPr lang="en-US" dirty="0" err="1" smtClean="0"/>
              <a:t>oginalii</a:t>
            </a:r>
            <a:r>
              <a:rPr lang="en-US" dirty="0" smtClean="0"/>
              <a:t>.  </a:t>
            </a:r>
            <a:r>
              <a:rPr lang="en-US" dirty="0" err="1" smtClean="0"/>
              <a:t>Tsalagi</a:t>
            </a:r>
            <a:r>
              <a:rPr lang="en-US" dirty="0" smtClean="0"/>
              <a:t> </a:t>
            </a:r>
            <a:r>
              <a:rPr lang="en-US" dirty="0" err="1" smtClean="0"/>
              <a:t>gawonihisdi</a:t>
            </a:r>
            <a:r>
              <a:rPr lang="en-US" dirty="0" smtClean="0"/>
              <a:t> </a:t>
            </a:r>
            <a:r>
              <a:rPr lang="en-US" dirty="0" err="1" smtClean="0"/>
              <a:t>agoliyea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9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Short Dialogues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/>
              <a:t>Wesa</a:t>
            </a:r>
            <a:r>
              <a:rPr lang="en-US" dirty="0"/>
              <a:t> </a:t>
            </a:r>
            <a:r>
              <a:rPr lang="en-US" dirty="0" err="1"/>
              <a:t>dagikaha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Analsgisgoitsu</a:t>
            </a:r>
            <a:r>
              <a:rPr lang="en-US" dirty="0" smtClean="0"/>
              <a:t> </a:t>
            </a:r>
            <a:r>
              <a:rPr lang="en-US" dirty="0" err="1" smtClean="0"/>
              <a:t>wesa</a:t>
            </a:r>
            <a:r>
              <a:rPr lang="en-US" dirty="0" smtClean="0"/>
              <a:t>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94" y="1263509"/>
            <a:ext cx="1440160" cy="1080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13" y="2933582"/>
            <a:ext cx="1291322" cy="1083489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03874"/>
            <a:ext cx="2476282" cy="1409891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21786"/>
            <a:ext cx="792088" cy="927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Short Dialogues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8640"/>
            <a:ext cx="4028895" cy="50785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Vv.  </a:t>
            </a:r>
            <a:r>
              <a:rPr lang="en-US" dirty="0" err="1" smtClean="0"/>
              <a:t>Analsgisgoi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wesa</a:t>
            </a:r>
            <a:r>
              <a:rPr lang="en-US" dirty="0" smtClean="0"/>
              <a:t> </a:t>
            </a:r>
            <a:r>
              <a:rPr lang="en-US" dirty="0" err="1" smtClean="0"/>
              <a:t>dagikahvi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NB:  -</a:t>
            </a:r>
            <a:r>
              <a:rPr lang="en-US" dirty="0" err="1" smtClean="0"/>
              <a:t>alsgisg</a:t>
            </a:r>
            <a:r>
              <a:rPr lang="en-US" dirty="0" smtClean="0"/>
              <a:t>- Imperfective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144016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0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514</Words>
  <Application>Microsoft Office PowerPoint</Application>
  <PresentationFormat>On-screen Show (4:3)</PresentationFormat>
  <Paragraphs>174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ᏣᎳᎩ ᎦᏬᏂᎯᏍᏗ 132</vt:lpstr>
      <vt:lpstr>Short Dialogues</vt:lpstr>
      <vt:lpstr>Tsi-/G- Pronouns</vt:lpstr>
      <vt:lpstr>Interview Neighbor</vt:lpstr>
      <vt:lpstr>Short Dialogues</vt:lpstr>
      <vt:lpstr>Tsi-/G- Pronouns</vt:lpstr>
      <vt:lpstr>Interview Neighbor</vt:lpstr>
      <vt:lpstr>Short Dialogues</vt:lpstr>
      <vt:lpstr>Short Dialogues</vt:lpstr>
      <vt:lpstr>Tsi-/G- Pronouns</vt:lpstr>
      <vt:lpstr>Interview Neighbor</vt:lpstr>
      <vt:lpstr>Short Dialogues</vt:lpstr>
      <vt:lpstr>Tsi-/G- Pronouns</vt:lpstr>
      <vt:lpstr>Tsi-/G- Pronouns</vt:lpstr>
      <vt:lpstr>Short Dialogues</vt:lpstr>
      <vt:lpstr>Tsi-/G- Pronouns</vt:lpstr>
      <vt:lpstr>Tsi-/G- Pronouns</vt:lpstr>
      <vt:lpstr>Tsi-/G- Pronouns</vt:lpstr>
      <vt:lpstr>Interview Neighbor</vt:lpstr>
    </vt:vector>
  </TitlesOfParts>
  <Company>Western Carolina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ᎦᏬᏂᎯᏍᏗ 101</dc:title>
  <dc:creator>WCUUser</dc:creator>
  <cp:lastModifiedBy>user</cp:lastModifiedBy>
  <cp:revision>101</cp:revision>
  <dcterms:created xsi:type="dcterms:W3CDTF">2013-12-02T20:40:26Z</dcterms:created>
  <dcterms:modified xsi:type="dcterms:W3CDTF">2014-01-27T16:10:53Z</dcterms:modified>
</cp:coreProperties>
</file>