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71" r:id="rId3"/>
    <p:sldId id="275" r:id="rId4"/>
    <p:sldId id="278" r:id="rId5"/>
    <p:sldId id="279" r:id="rId6"/>
    <p:sldId id="280" r:id="rId7"/>
    <p:sldId id="298" r:id="rId8"/>
    <p:sldId id="300" r:id="rId9"/>
    <p:sldId id="282" r:id="rId10"/>
    <p:sldId id="283" r:id="rId11"/>
    <p:sldId id="299" r:id="rId12"/>
    <p:sldId id="308" r:id="rId13"/>
    <p:sldId id="310" r:id="rId14"/>
    <p:sldId id="303" r:id="rId15"/>
    <p:sldId id="301" r:id="rId16"/>
    <p:sldId id="304" r:id="rId17"/>
    <p:sldId id="302" r:id="rId18"/>
    <p:sldId id="305" r:id="rId19"/>
    <p:sldId id="307" r:id="rId20"/>
    <p:sldId id="30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7" autoAdjust="0"/>
    <p:restoredTop sz="96048" autoAdjust="0"/>
  </p:normalViewPr>
  <p:slideViewPr>
    <p:cSldViewPr>
      <p:cViewPr varScale="1">
        <p:scale>
          <a:sx n="62" d="100"/>
          <a:sy n="62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CBB7C7-58F2-4494-ABE4-2F980A250733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85D3F9-1262-45A3-ABD5-D3FA69A2B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FF9669-8354-4FA2-854B-B0BCB91D8D25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6170-847B-40B0-831E-DF1BCA1ECBF2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29A6-2160-49DB-B2ED-7CCF51B53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AB78-C5DA-42A7-8957-937A948037F6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2D84-D1CE-4684-80C7-B56A20E3B8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7F0F-CBC8-467C-90BB-CDADBA09BB5B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AFA18-C09B-4B94-820B-73D1324B3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DD1D-714E-4A88-B119-8997B1021FF7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2C88-03D7-4B8F-88D8-B5873FBA3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A9D5-3BC4-4E0F-9283-73DA74BAA5FA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34CD-11B1-4E2C-9903-BC640A282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C521-F5B0-42EF-AA56-D4885D3812C4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ABDC-1B21-49C1-8D49-9906FCC74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D331-C04D-401C-9391-1DD9E32DFFE1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CFD4-2CAD-4328-8D96-CC63065BE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A620-9488-4468-A36F-A5DBC6F3ECD9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34AB0-CC4E-42BB-9EA8-22C808511B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E592-2367-4485-A88E-786E8B9CCD84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97D0-5719-4805-9CF7-FC4118CE1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18BA-6736-479F-B9CC-167ED969B180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B3F8-8BCC-420F-83B0-7D72F1CFD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B123-F6E7-4E0B-9DBE-B2CD9A051CA4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6FBB-7A01-46EA-A21B-3311C9583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D8D18B-34BD-43E1-B29D-770A37D13597}" type="datetimeFigureOut">
              <a:rPr lang="en-US"/>
              <a:pPr>
                <a:defRPr/>
              </a:pPr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9D8FF6-B601-49FE-A0E3-FEC830F4C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boriginal Serif" pitchFamily="-72" charset="0"/>
                <a:ea typeface="Plantagenet Cherokee" pitchFamily="-72" charset="0"/>
                <a:cs typeface="Plantagenet Cherokee" pitchFamily="-72" charset="0"/>
              </a:rPr>
              <a:t>ᏣᎳᎩ</a:t>
            </a:r>
            <a:r>
              <a:rPr lang="en-US" smtClean="0">
                <a:latin typeface="Aboriginal Serif" pitchFamily="-72" charset="0"/>
              </a:rPr>
              <a:t> </a:t>
            </a:r>
            <a:r>
              <a:rPr lang="en-US" smtClean="0">
                <a:latin typeface="Aboriginal Serif" pitchFamily="-72" charset="0"/>
                <a:ea typeface="Plantagenet Cherokee" pitchFamily="-72" charset="0"/>
                <a:cs typeface="Plantagenet Cherokee" pitchFamily="-72" charset="0"/>
              </a:rPr>
              <a:t>ᎦᏬᏂᎯᏍᏗ</a:t>
            </a:r>
            <a:r>
              <a:rPr lang="en-US" smtClean="0">
                <a:latin typeface="Aboriginal Serif" pitchFamily="-72" charset="0"/>
              </a:rPr>
              <a:t> 132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tx1"/>
                </a:solidFill>
                <a:latin typeface="Aboriginal Serif"/>
                <a:cs typeface="Aboriginal Serif"/>
              </a:rPr>
              <a:t>ᎤᎾᏙᏓᏉᏅᎢ</a:t>
            </a:r>
            <a:r>
              <a:rPr lang="en-US" dirty="0" smtClean="0">
                <a:solidFill>
                  <a:schemeClr val="tx1"/>
                </a:solidFill>
                <a:latin typeface="Aboriginal Serif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boriginal Serif" panose="02000000000000000000" pitchFamily="2" charset="0"/>
              </a:rPr>
              <a:t>ᎧᏬᏂ</a:t>
            </a:r>
            <a:r>
              <a:rPr lang="en-US" dirty="0" smtClean="0">
                <a:solidFill>
                  <a:schemeClr val="tx1"/>
                </a:solidFill>
                <a:latin typeface="Aboriginal Serif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boriginal Serif" panose="02000000000000000000" pitchFamily="2" charset="0"/>
              </a:rPr>
              <a:t>14, </a:t>
            </a:r>
            <a:r>
              <a:rPr lang="en-US" dirty="0">
                <a:solidFill>
                  <a:schemeClr val="tx1"/>
                </a:solidFill>
                <a:latin typeface="Aboriginal Serif" panose="02000000000000000000" pitchFamily="2" charset="0"/>
              </a:rPr>
              <a:t>2014</a:t>
            </a:r>
          </a:p>
        </p:txBody>
      </p:sp>
      <p:pic>
        <p:nvPicPr>
          <p:cNvPr id="14339" name="Picture 4" descr="CherLangShield200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Noun Vocabulary - Productive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iyusdi</a:t>
            </a:r>
            <a:r>
              <a:rPr lang="en-US" dirty="0" smtClean="0"/>
              <a:t> </a:t>
            </a:r>
            <a:r>
              <a:rPr lang="en-US" dirty="0" err="1" smtClean="0"/>
              <a:t>hia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iyusdi</a:t>
            </a:r>
            <a:r>
              <a:rPr lang="en-US" dirty="0" smtClean="0"/>
              <a:t> </a:t>
            </a:r>
            <a:r>
              <a:rPr lang="en-US" dirty="0" err="1" smtClean="0"/>
              <a:t>hia</a:t>
            </a:r>
            <a:r>
              <a:rPr lang="en-US" dirty="0" smtClean="0"/>
              <a:t> </a:t>
            </a:r>
            <a:r>
              <a:rPr lang="en-US" dirty="0" err="1" smtClean="0"/>
              <a:t>tsidatsilosdi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1444233" cy="2088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24" y="1540046"/>
            <a:ext cx="1454299" cy="143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6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Extending with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Command this bear to act!</a:t>
            </a:r>
          </a:p>
          <a:p>
            <a:pPr marL="0" indent="0">
              <a:buNone/>
            </a:pPr>
            <a:r>
              <a:rPr lang="en-US" dirty="0" err="1" smtClean="0"/>
              <a:t>Halsgi</a:t>
            </a:r>
            <a:r>
              <a:rPr lang="en-US" dirty="0" smtClean="0"/>
              <a:t>, </a:t>
            </a:r>
            <a:r>
              <a:rPr lang="en-US" dirty="0" err="1" smtClean="0"/>
              <a:t>yona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Tihnogi</a:t>
            </a:r>
            <a:r>
              <a:rPr lang="en-US" dirty="0" smtClean="0"/>
              <a:t>, </a:t>
            </a:r>
            <a:r>
              <a:rPr lang="en-US" dirty="0" err="1" smtClean="0"/>
              <a:t>yona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Halsdayvhvga</a:t>
            </a:r>
            <a:r>
              <a:rPr lang="en-US" dirty="0" smtClean="0"/>
              <a:t>, </a:t>
            </a:r>
            <a:r>
              <a:rPr lang="en-US" dirty="0" err="1" smtClean="0"/>
              <a:t>yona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commands –</a:t>
            </a:r>
          </a:p>
          <a:p>
            <a:pPr marL="0" indent="0">
              <a:buNone/>
            </a:pPr>
            <a:r>
              <a:rPr lang="en-US" dirty="0" smtClean="0"/>
              <a:t>Immediate Command for common activities</a:t>
            </a:r>
            <a:endParaRPr lang="en-US" dirty="0"/>
          </a:p>
        </p:txBody>
      </p:sp>
      <p:pic>
        <p:nvPicPr>
          <p:cNvPr id="4" name="Picture 3" descr="C:\Users\hfrancis\Desktop\CherokeeExercises\Animals\LocalAnimals\LclAnmls030512\BlackBear4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38400"/>
            <a:ext cx="3816424" cy="235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45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Present</a:t>
            </a:r>
          </a:p>
          <a:p>
            <a:pPr marL="0" indent="0">
              <a:buNone/>
            </a:pPr>
            <a:r>
              <a:rPr lang="en-US" dirty="0" smtClean="0"/>
              <a:t>Immediate Command</a:t>
            </a:r>
          </a:p>
          <a:p>
            <a:pPr marL="0" indent="0">
              <a:buNone/>
            </a:pPr>
            <a:r>
              <a:rPr lang="en-US" dirty="0" smtClean="0"/>
              <a:t>Imperfective Habitual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9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0568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2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Command Plural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Command these deer to act.</a:t>
            </a:r>
          </a:p>
          <a:p>
            <a:pPr marL="0" indent="0">
              <a:buNone/>
            </a:pPr>
            <a:r>
              <a:rPr lang="en-US" dirty="0" err="1" smtClean="0"/>
              <a:t>Itsowelvga</a:t>
            </a:r>
            <a:r>
              <a:rPr lang="en-US" dirty="0" smtClean="0"/>
              <a:t>, </a:t>
            </a:r>
            <a:r>
              <a:rPr lang="en-US" dirty="0" err="1" smtClean="0"/>
              <a:t>ahwi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Itsadawotsa</a:t>
            </a:r>
            <a:r>
              <a:rPr lang="en-US" dirty="0" smtClean="0"/>
              <a:t>, </a:t>
            </a:r>
            <a:r>
              <a:rPr lang="en-US" dirty="0" err="1" smtClean="0"/>
              <a:t>ahwi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2</a:t>
            </a:r>
            <a:r>
              <a:rPr lang="en-US" baseline="30000" dirty="0" smtClean="0"/>
              <a:t>nd</a:t>
            </a:r>
            <a:r>
              <a:rPr lang="en-US" dirty="0" smtClean="0"/>
              <a:t> Person Plural</a:t>
            </a:r>
          </a:p>
          <a:p>
            <a:pPr marL="0" indent="0">
              <a:buNone/>
            </a:pPr>
            <a:r>
              <a:rPr lang="en-US" dirty="0" smtClean="0"/>
              <a:t>Immediate Commands -</a:t>
            </a:r>
            <a:endParaRPr lang="en-US" dirty="0"/>
          </a:p>
        </p:txBody>
      </p:sp>
      <p:pic>
        <p:nvPicPr>
          <p:cNvPr id="4" name="Picture 3" descr="C:\Users\hfrancis\Desktop\CherokeeExercises\Animals\LocalAnimals\LclAnmls030512\DeerVirginia9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295232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88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Present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Describe what this squirrel is doing.</a:t>
            </a:r>
          </a:p>
          <a:p>
            <a:pPr marL="0" indent="0">
              <a:buNone/>
            </a:pPr>
            <a:r>
              <a:rPr lang="en-US" dirty="0" err="1" smtClean="0"/>
              <a:t>Saloli</a:t>
            </a:r>
            <a:r>
              <a:rPr lang="en-US" dirty="0" smtClean="0"/>
              <a:t> </a:t>
            </a:r>
            <a:r>
              <a:rPr lang="en-US" dirty="0" err="1" smtClean="0"/>
              <a:t>alsdayvhvsga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Saloli</a:t>
            </a:r>
            <a:r>
              <a:rPr lang="en-US" dirty="0" smtClean="0"/>
              <a:t> </a:t>
            </a:r>
            <a:r>
              <a:rPr lang="en-US" dirty="0" err="1" smtClean="0"/>
              <a:t>gule</a:t>
            </a:r>
            <a:r>
              <a:rPr lang="en-US" dirty="0" smtClean="0"/>
              <a:t> </a:t>
            </a:r>
            <a:r>
              <a:rPr lang="en-US" dirty="0" err="1" smtClean="0"/>
              <a:t>agia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Saloli</a:t>
            </a:r>
            <a:r>
              <a:rPr lang="en-US" dirty="0" smtClean="0"/>
              <a:t> </a:t>
            </a:r>
            <a:r>
              <a:rPr lang="en-US" dirty="0" err="1" smtClean="0"/>
              <a:t>uwohla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Saloli</a:t>
            </a:r>
            <a:r>
              <a:rPr lang="en-US" dirty="0" smtClean="0"/>
              <a:t> </a:t>
            </a:r>
            <a:r>
              <a:rPr lang="en-US" dirty="0" err="1" smtClean="0"/>
              <a:t>daltadega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activities -</a:t>
            </a:r>
            <a:endParaRPr lang="en-US" dirty="0"/>
          </a:p>
        </p:txBody>
      </p:sp>
      <p:pic>
        <p:nvPicPr>
          <p:cNvPr id="4" name="Picture 3" descr="C:\Users\hfrancis\Desktop\CherokeeExercises\Animals\LocalAnimals\LclAnmls030512\Squirrel11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16" y="2329600"/>
            <a:ext cx="2751232" cy="3354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50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Present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Describe what these beavers are doing.</a:t>
            </a:r>
          </a:p>
          <a:p>
            <a:pPr marL="0" indent="0">
              <a:buNone/>
            </a:pPr>
            <a:r>
              <a:rPr lang="en-US" dirty="0" err="1" smtClean="0"/>
              <a:t>Doya</a:t>
            </a:r>
            <a:r>
              <a:rPr lang="en-US" dirty="0" smtClean="0"/>
              <a:t> </a:t>
            </a:r>
            <a:r>
              <a:rPr lang="en-US" dirty="0" err="1" smtClean="0"/>
              <a:t>danihnogia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Doya</a:t>
            </a:r>
            <a:r>
              <a:rPr lang="en-US" dirty="0" smtClean="0"/>
              <a:t> </a:t>
            </a:r>
            <a:r>
              <a:rPr lang="en-US" dirty="0" err="1" smtClean="0"/>
              <a:t>gansda</a:t>
            </a:r>
            <a:r>
              <a:rPr lang="en-US" dirty="0" smtClean="0"/>
              <a:t> </a:t>
            </a:r>
            <a:r>
              <a:rPr lang="en-US" dirty="0" err="1" smtClean="0"/>
              <a:t>danisdigia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Doya</a:t>
            </a:r>
            <a:r>
              <a:rPr lang="en-US" dirty="0" smtClean="0"/>
              <a:t> </a:t>
            </a:r>
            <a:r>
              <a:rPr lang="en-US" dirty="0" err="1" smtClean="0"/>
              <a:t>anadawoa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3</a:t>
            </a:r>
            <a:r>
              <a:rPr lang="en-US" baseline="30000" dirty="0" smtClean="0"/>
              <a:t>rd</a:t>
            </a:r>
            <a:r>
              <a:rPr lang="en-US" dirty="0" smtClean="0"/>
              <a:t> Plural Present</a:t>
            </a:r>
          </a:p>
          <a:p>
            <a:pPr marL="0" indent="0">
              <a:buNone/>
            </a:pPr>
            <a:r>
              <a:rPr lang="en-US" dirty="0" err="1" smtClean="0"/>
              <a:t>Activites</a:t>
            </a:r>
            <a:r>
              <a:rPr lang="en-US" dirty="0"/>
              <a:t>-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C:\Users\hfrancis\Desktop\CherokeeExercises\Animals\LocalAnimals\LclAnmls030512\Beavers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997022" cy="2905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3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Expanding to Other Persons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He/She</a:t>
            </a:r>
            <a:r>
              <a:rPr lang="en-US" dirty="0" smtClean="0"/>
              <a:t> and I – 1</a:t>
            </a:r>
            <a:r>
              <a:rPr lang="en-US" baseline="30000" dirty="0" smtClean="0"/>
              <a:t>st</a:t>
            </a:r>
            <a:r>
              <a:rPr lang="en-US" dirty="0" smtClean="0"/>
              <a:t> Person Dual Exclusive</a:t>
            </a:r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iyusdi</a:t>
            </a:r>
            <a:r>
              <a:rPr lang="en-US" dirty="0" smtClean="0"/>
              <a:t> </a:t>
            </a:r>
            <a:r>
              <a:rPr lang="en-US" dirty="0" err="1" smtClean="0"/>
              <a:t>tsuhla</a:t>
            </a:r>
            <a:r>
              <a:rPr lang="en-US" dirty="0" smtClean="0"/>
              <a:t> </a:t>
            </a:r>
            <a:r>
              <a:rPr lang="en-US" dirty="0" err="1" smtClean="0"/>
              <a:t>sdadvneha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What are you and the fox doing?</a:t>
            </a:r>
          </a:p>
          <a:p>
            <a:pPr marL="0" indent="0">
              <a:buNone/>
            </a:pPr>
            <a:r>
              <a:rPr lang="en-US" dirty="0" err="1" smtClean="0"/>
              <a:t>Tsuhla</a:t>
            </a:r>
            <a:r>
              <a:rPr lang="en-US" dirty="0" smtClean="0"/>
              <a:t> </a:t>
            </a:r>
            <a:r>
              <a:rPr lang="en-US" dirty="0" err="1" smtClean="0"/>
              <a:t>dosdihnogia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smtClean="0"/>
              <a:t>The fox and I are singing!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Stonehenge </a:t>
            </a:r>
            <a:r>
              <a:rPr lang="en-US" dirty="0" err="1" smtClean="0"/>
              <a:t>dosdedoha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We are walking around Stonehenge.</a:t>
            </a:r>
            <a:endParaRPr lang="en-US" dirty="0"/>
          </a:p>
        </p:txBody>
      </p:sp>
      <p:pic>
        <p:nvPicPr>
          <p:cNvPr id="4" name="Picture 3" descr="C:\Users\hfrancis\Desktop\CherokeeExercises\Animals\LocalAnimals\LclAnmls030512\Fox4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304256" cy="343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351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Expanding to Other Persons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They and I – 1</a:t>
            </a:r>
            <a:r>
              <a:rPr lang="en-US" baseline="30000" dirty="0" smtClean="0"/>
              <a:t>st</a:t>
            </a:r>
            <a:r>
              <a:rPr lang="en-US" dirty="0" smtClean="0"/>
              <a:t> Person Plural Exclusive</a:t>
            </a:r>
          </a:p>
          <a:p>
            <a:pPr marL="0" indent="0">
              <a:buNone/>
            </a:pPr>
            <a:r>
              <a:rPr lang="en-US" dirty="0" smtClean="0"/>
              <a:t>(Excludes ‘you’ the 2</a:t>
            </a:r>
            <a:r>
              <a:rPr lang="en-US" baseline="30000" dirty="0" smtClean="0"/>
              <a:t>nd</a:t>
            </a:r>
            <a:r>
              <a:rPr lang="en-US" dirty="0" smtClean="0"/>
              <a:t> Person to whom I am speaking.)</a:t>
            </a:r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iyusdi</a:t>
            </a:r>
            <a:r>
              <a:rPr lang="en-US" dirty="0" smtClean="0"/>
              <a:t> </a:t>
            </a:r>
            <a:r>
              <a:rPr lang="en-US" dirty="0" err="1" smtClean="0"/>
              <a:t>tsisdetsi</a:t>
            </a:r>
            <a:r>
              <a:rPr lang="en-US" dirty="0" smtClean="0"/>
              <a:t> </a:t>
            </a:r>
            <a:r>
              <a:rPr lang="en-US" dirty="0" err="1" smtClean="0"/>
              <a:t>itsadvneha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What are you and the mice doing?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Otsatsohyiha</a:t>
            </a:r>
            <a:r>
              <a:rPr lang="en-US" dirty="0" smtClean="0"/>
              <a:t>.  We are crying.</a:t>
            </a:r>
          </a:p>
          <a:p>
            <a:pPr marL="0" indent="0">
              <a:buNone/>
            </a:pPr>
            <a:r>
              <a:rPr lang="en-US" dirty="0" smtClean="0"/>
              <a:t>[because - </a:t>
            </a:r>
            <a:r>
              <a:rPr lang="en-US" dirty="0" err="1" smtClean="0"/>
              <a:t>Dogiyosiha</a:t>
            </a:r>
            <a:r>
              <a:rPr lang="en-US" dirty="0" smtClean="0"/>
              <a:t>.  We are hungry.]</a:t>
            </a:r>
            <a:endParaRPr lang="en-US" dirty="0"/>
          </a:p>
        </p:txBody>
      </p:sp>
      <p:pic>
        <p:nvPicPr>
          <p:cNvPr id="4" name="Picture 3" descr="C:\Users\hfrancis\Desktop\CherokeeExercises\Animals\LocalAnimals\LclAnmls030512\Mice6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55384"/>
            <a:ext cx="2592288" cy="2329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12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Nihi</a:t>
            </a:r>
            <a:r>
              <a:rPr lang="en-US" dirty="0" smtClean="0"/>
              <a:t> </a:t>
            </a:r>
            <a:r>
              <a:rPr lang="en-US" dirty="0" err="1" smtClean="0"/>
              <a:t>nigada</a:t>
            </a:r>
            <a:r>
              <a:rPr lang="en-US" dirty="0" smtClean="0"/>
              <a:t> </a:t>
            </a:r>
            <a:r>
              <a:rPr lang="en-US" dirty="0" err="1" smtClean="0"/>
              <a:t>nogwu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Command to your classmates and this turtle.</a:t>
            </a:r>
          </a:p>
          <a:p>
            <a:pPr marL="0" indent="0">
              <a:buNone/>
            </a:pPr>
            <a:r>
              <a:rPr lang="en-US" dirty="0" smtClean="0"/>
              <a:t>You all … 2</a:t>
            </a:r>
            <a:r>
              <a:rPr lang="en-US" baseline="30000" dirty="0" smtClean="0"/>
              <a:t>nd</a:t>
            </a:r>
            <a:r>
              <a:rPr lang="en-US" dirty="0" smtClean="0"/>
              <a:t> Person Plural</a:t>
            </a:r>
          </a:p>
          <a:p>
            <a:pPr marL="0" indent="0">
              <a:buNone/>
            </a:pPr>
            <a:r>
              <a:rPr lang="en-US" dirty="0" smtClean="0"/>
              <a:t>Its-	one activity for all</a:t>
            </a:r>
          </a:p>
          <a:p>
            <a:pPr marL="0" indent="0">
              <a:buNone/>
            </a:pPr>
            <a:r>
              <a:rPr lang="en-US" dirty="0" err="1" smtClean="0"/>
              <a:t>Dits</a:t>
            </a:r>
            <a:r>
              <a:rPr lang="en-US" dirty="0" smtClean="0"/>
              <a:t>-	multiple activity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events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describe Habitual Activity of turtle based on the command.</a:t>
            </a:r>
            <a:endParaRPr lang="en-US" dirty="0"/>
          </a:p>
        </p:txBody>
      </p:sp>
      <p:pic>
        <p:nvPicPr>
          <p:cNvPr id="4" name="Picture 3" descr="C:\Users\hfrancis\Desktop\CherokeeExercises\Animals\LocalAnimals\LclAnmls030512\Turtle12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92" y="2636912"/>
            <a:ext cx="4005218" cy="2041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74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4/14  </a:t>
            </a:r>
            <a:r>
              <a:rPr lang="en-US" dirty="0" smtClean="0"/>
              <a:t>Review of Verb Stems – Closer look at the verbs of the assessment tool</a:t>
            </a:r>
          </a:p>
          <a:p>
            <a:pPr marL="0" indent="0">
              <a:buNone/>
            </a:pPr>
            <a:r>
              <a:rPr lang="en-US" dirty="0" smtClean="0"/>
              <a:t>4/16  Tom/Hartwell meet UNCCH </a:t>
            </a:r>
          </a:p>
          <a:p>
            <a:pPr marL="0" indent="0">
              <a:buNone/>
            </a:pPr>
            <a:r>
              <a:rPr lang="en-US" dirty="0" smtClean="0"/>
              <a:t>(WCU Easter Break)</a:t>
            </a:r>
          </a:p>
          <a:p>
            <a:pPr marL="0" indent="0">
              <a:buNone/>
            </a:pPr>
            <a:r>
              <a:rPr lang="en-US" dirty="0" smtClean="0"/>
              <a:t>4/21  Assessment Tool and integration of Future</a:t>
            </a:r>
          </a:p>
          <a:p>
            <a:pPr marL="0" indent="0">
              <a:buNone/>
            </a:pPr>
            <a:r>
              <a:rPr lang="en-US" dirty="0" smtClean="0"/>
              <a:t>4/23  UNCCH last day in class – Final Review</a:t>
            </a:r>
          </a:p>
          <a:p>
            <a:pPr marL="0" indent="0">
              <a:buNone/>
            </a:pPr>
            <a:r>
              <a:rPr lang="en-US" dirty="0" smtClean="0"/>
              <a:t>4/28  WCU Final Review</a:t>
            </a:r>
          </a:p>
          <a:p>
            <a:pPr marL="0" indent="0">
              <a:buNone/>
            </a:pPr>
            <a:r>
              <a:rPr lang="en-US" dirty="0" smtClean="0"/>
              <a:t>4/30  Final Exam Due</a:t>
            </a:r>
          </a:p>
        </p:txBody>
      </p:sp>
    </p:spTree>
    <p:extLst>
      <p:ext uri="{BB962C8B-B14F-4D97-AF65-F5344CB8AC3E}">
        <p14:creationId xmlns:p14="http://schemas.microsoft.com/office/powerpoint/2010/main" val="104815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Nihi</a:t>
            </a:r>
            <a:r>
              <a:rPr lang="en-US" dirty="0" smtClean="0"/>
              <a:t> </a:t>
            </a:r>
            <a:r>
              <a:rPr lang="en-US" dirty="0" err="1" smtClean="0"/>
              <a:t>Nigada</a:t>
            </a:r>
            <a:r>
              <a:rPr lang="en-US" dirty="0" smtClean="0"/>
              <a:t> </a:t>
            </a:r>
            <a:r>
              <a:rPr lang="en-US" dirty="0" err="1" smtClean="0"/>
              <a:t>Nogwu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Command one classmate and this rabbit.</a:t>
            </a:r>
          </a:p>
          <a:p>
            <a:pPr marL="0" indent="0">
              <a:buNone/>
            </a:pPr>
            <a:r>
              <a:rPr lang="en-US" dirty="0" smtClean="0"/>
              <a:t>You two … 2</a:t>
            </a:r>
            <a:r>
              <a:rPr lang="en-US" baseline="30000" dirty="0" smtClean="0"/>
              <a:t>nd</a:t>
            </a:r>
            <a:r>
              <a:rPr lang="en-US" dirty="0" smtClean="0"/>
              <a:t> Person Dual </a:t>
            </a:r>
          </a:p>
          <a:p>
            <a:pPr marL="0" indent="0">
              <a:buNone/>
            </a:pPr>
            <a:r>
              <a:rPr lang="en-US" dirty="0" err="1" smtClean="0"/>
              <a:t>Sd</a:t>
            </a:r>
            <a:r>
              <a:rPr lang="en-US" dirty="0" smtClean="0"/>
              <a:t>-	one event</a:t>
            </a:r>
          </a:p>
          <a:p>
            <a:pPr marL="0" indent="0">
              <a:buNone/>
            </a:pPr>
            <a:r>
              <a:rPr lang="en-US" dirty="0" err="1" smtClean="0"/>
              <a:t>Disd</a:t>
            </a:r>
            <a:r>
              <a:rPr lang="en-US" dirty="0" smtClean="0"/>
              <a:t>-	multiple events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do you and this rabbit always do?  Habitual based on commands.</a:t>
            </a:r>
            <a:endParaRPr lang="en-US" dirty="0"/>
          </a:p>
        </p:txBody>
      </p:sp>
      <p:pic>
        <p:nvPicPr>
          <p:cNvPr id="4" name="Picture 3" descr="C:\Users\hfrancis\Desktop\CherokeeExercises\Animals\LocalAnimals\LclAnmls030512\Rabbit1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423121" cy="2041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86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Adjectives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A:  </a:t>
            </a:r>
            <a:r>
              <a:rPr lang="en-US" dirty="0" err="1" smtClean="0"/>
              <a:t>Tsalvgwditsu</a:t>
            </a:r>
            <a:r>
              <a:rPr lang="en-US" dirty="0" smtClean="0"/>
              <a:t> </a:t>
            </a:r>
            <a:r>
              <a:rPr lang="en-US" dirty="0" err="1" smtClean="0"/>
              <a:t>agwatseli</a:t>
            </a:r>
            <a:r>
              <a:rPr lang="en-US" dirty="0" smtClean="0"/>
              <a:t> </a:t>
            </a:r>
            <a:r>
              <a:rPr lang="en-US" dirty="0" err="1" smtClean="0"/>
              <a:t>dagwalela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 Do </a:t>
            </a:r>
            <a:r>
              <a:rPr lang="en-US" dirty="0" err="1" smtClean="0"/>
              <a:t>ulsuhwida</a:t>
            </a:r>
            <a:r>
              <a:rPr lang="en-US" dirty="0" smtClean="0"/>
              <a:t> </a:t>
            </a:r>
            <a:r>
              <a:rPr lang="en-US" dirty="0" err="1" smtClean="0"/>
              <a:t>tsatseli</a:t>
            </a:r>
            <a:r>
              <a:rPr lang="en-US" dirty="0" smtClean="0"/>
              <a:t> </a:t>
            </a:r>
            <a:r>
              <a:rPr lang="en-US" dirty="0" err="1" smtClean="0"/>
              <a:t>dagwalela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A:  </a:t>
            </a:r>
            <a:r>
              <a:rPr lang="en-US" dirty="0" err="1" smtClean="0"/>
              <a:t>Dalonige</a:t>
            </a:r>
            <a:r>
              <a:rPr lang="en-US" dirty="0" smtClean="0"/>
              <a:t> </a:t>
            </a:r>
            <a:r>
              <a:rPr lang="en-US" dirty="0" err="1" smtClean="0"/>
              <a:t>agwatseli</a:t>
            </a:r>
            <a:r>
              <a:rPr lang="en-US" dirty="0" smtClean="0"/>
              <a:t> </a:t>
            </a:r>
            <a:r>
              <a:rPr lang="en-US" dirty="0" err="1" smtClean="0"/>
              <a:t>dagwalela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tsalvgwdi</a:t>
            </a:r>
            <a:r>
              <a:rPr lang="en-US" dirty="0" smtClean="0"/>
              <a:t> ‘like Present’ </a:t>
            </a:r>
            <a:r>
              <a:rPr lang="en-US" dirty="0" err="1" smtClean="0"/>
              <a:t>Agi</a:t>
            </a:r>
            <a:r>
              <a:rPr lang="en-US" dirty="0" smtClean="0"/>
              <a:t>-Verb, </a:t>
            </a:r>
            <a:r>
              <a:rPr lang="en-US" dirty="0" err="1" smtClean="0"/>
              <a:t>agi~u</a:t>
            </a:r>
            <a:r>
              <a:rPr lang="en-US" dirty="0" smtClean="0"/>
              <a:t> Pattern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atseli</a:t>
            </a:r>
            <a:r>
              <a:rPr lang="en-US" dirty="0" smtClean="0"/>
              <a:t> ‘possess Adjective’ </a:t>
            </a:r>
            <a:r>
              <a:rPr lang="en-US" dirty="0" err="1" smtClean="0"/>
              <a:t>Agw</a:t>
            </a:r>
            <a:r>
              <a:rPr lang="en-US" dirty="0" smtClean="0"/>
              <a:t>-Adjective, </a:t>
            </a:r>
            <a:r>
              <a:rPr lang="en-US" dirty="0" err="1" smtClean="0"/>
              <a:t>agw~u</a:t>
            </a:r>
            <a:r>
              <a:rPr lang="en-US" dirty="0" smtClean="0"/>
              <a:t> Pattern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6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Adjectives - Receptive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Proctor provides color, Learner indicates understanding.</a:t>
            </a:r>
          </a:p>
          <a:p>
            <a:pPr marL="0" indent="0">
              <a:buNone/>
            </a:pPr>
            <a:r>
              <a:rPr lang="en-US" dirty="0" smtClean="0"/>
              <a:t>Do [</a:t>
            </a:r>
            <a:r>
              <a:rPr lang="en-US" dirty="0" err="1" smtClean="0"/>
              <a:t>iy</a:t>
            </a:r>
            <a:r>
              <a:rPr lang="en-US" dirty="0" smtClean="0"/>
              <a:t>]</a:t>
            </a:r>
            <a:r>
              <a:rPr lang="en-US" dirty="0" err="1" smtClean="0"/>
              <a:t>usdi</a:t>
            </a:r>
            <a:r>
              <a:rPr lang="en-US" dirty="0" smtClean="0"/>
              <a:t> </a:t>
            </a:r>
            <a:r>
              <a:rPr lang="en-US" dirty="0" err="1" smtClean="0"/>
              <a:t>gigage</a:t>
            </a:r>
            <a:r>
              <a:rPr lang="en-US" dirty="0" smtClean="0"/>
              <a:t>? (</a:t>
            </a:r>
            <a:r>
              <a:rPr lang="en-US" dirty="0" err="1" smtClean="0"/>
              <a:t>usdi</a:t>
            </a:r>
            <a:r>
              <a:rPr lang="en-US" dirty="0" smtClean="0"/>
              <a:t> ‘which’ Eastern)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8999"/>
            <a:ext cx="1857634" cy="790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8999"/>
            <a:ext cx="1924319" cy="733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8" y="5386412"/>
            <a:ext cx="1924319" cy="666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4" y="5373216"/>
            <a:ext cx="1914792" cy="743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4" y="4450841"/>
            <a:ext cx="1924319" cy="743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26" y="4365104"/>
            <a:ext cx="1905266" cy="828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86" y="4345121"/>
            <a:ext cx="1914792" cy="714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60" y="3428999"/>
            <a:ext cx="1933845" cy="714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60" y="5357833"/>
            <a:ext cx="1943371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1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Adjectives - Productive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ulsuhwida</a:t>
            </a:r>
            <a:r>
              <a:rPr lang="en-US" dirty="0" smtClean="0"/>
              <a:t> </a:t>
            </a:r>
            <a:r>
              <a:rPr lang="en-US" dirty="0" err="1" smtClean="0"/>
              <a:t>hia</a:t>
            </a:r>
            <a:r>
              <a:rPr lang="en-US" dirty="0"/>
              <a:t> </a:t>
            </a:r>
            <a:r>
              <a:rPr lang="en-US" dirty="0" err="1" smtClean="0"/>
              <a:t>dagwalela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8" y="2708920"/>
            <a:ext cx="415589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2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Adjectives – Receptive/Productive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usdi</a:t>
            </a:r>
            <a:r>
              <a:rPr lang="en-US" dirty="0" smtClean="0"/>
              <a:t> </a:t>
            </a:r>
            <a:r>
              <a:rPr lang="en-US" dirty="0" err="1" smtClean="0"/>
              <a:t>utana</a:t>
            </a:r>
            <a:r>
              <a:rPr lang="en-US" dirty="0" smtClean="0"/>
              <a:t> </a:t>
            </a:r>
            <a:r>
              <a:rPr lang="en-US" dirty="0" err="1" smtClean="0"/>
              <a:t>dagwalela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usdi</a:t>
            </a:r>
            <a:r>
              <a:rPr lang="en-US" dirty="0" smtClean="0"/>
              <a:t> </a:t>
            </a:r>
            <a:r>
              <a:rPr lang="en-US" dirty="0" err="1" smtClean="0"/>
              <a:t>usdi</a:t>
            </a:r>
            <a:r>
              <a:rPr lang="en-US" dirty="0" smtClean="0"/>
              <a:t> </a:t>
            </a:r>
            <a:r>
              <a:rPr lang="en-US" dirty="0" err="1" smtClean="0"/>
              <a:t>dagwalela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usdi</a:t>
            </a:r>
            <a:r>
              <a:rPr lang="en-US" dirty="0" smtClean="0"/>
              <a:t> </a:t>
            </a:r>
            <a:r>
              <a:rPr lang="en-US" dirty="0" err="1" smtClean="0"/>
              <a:t>uwoduhi</a:t>
            </a:r>
            <a:r>
              <a:rPr lang="en-US" dirty="0" smtClean="0"/>
              <a:t> </a:t>
            </a:r>
            <a:r>
              <a:rPr lang="en-US" dirty="0" err="1" smtClean="0"/>
              <a:t>dagwalela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usdi</a:t>
            </a:r>
            <a:r>
              <a:rPr lang="en-US" dirty="0" smtClean="0"/>
              <a:t> </a:t>
            </a:r>
            <a:r>
              <a:rPr lang="en-US" dirty="0" err="1" smtClean="0"/>
              <a:t>dagwalela</a:t>
            </a:r>
            <a:r>
              <a:rPr lang="en-US" dirty="0" smtClean="0"/>
              <a:t> </a:t>
            </a:r>
            <a:r>
              <a:rPr lang="en-US" dirty="0" err="1" smtClean="0"/>
              <a:t>tsaduliha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usdi</a:t>
            </a:r>
            <a:r>
              <a:rPr lang="en-US" dirty="0" smtClean="0"/>
              <a:t> </a:t>
            </a:r>
            <a:r>
              <a:rPr lang="en-US" dirty="0" err="1" smtClean="0"/>
              <a:t>dagwalela</a:t>
            </a:r>
            <a:r>
              <a:rPr lang="en-US" dirty="0" smtClean="0"/>
              <a:t> </a:t>
            </a:r>
            <a:r>
              <a:rPr lang="en-US" dirty="0" err="1" smtClean="0"/>
              <a:t>tsalvgwdi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61048"/>
            <a:ext cx="1914792" cy="7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508229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59889"/>
            <a:ext cx="1512168" cy="541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75523"/>
            <a:ext cx="1914792" cy="743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3758"/>
            <a:ext cx="1924319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2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Nihi</a:t>
            </a:r>
            <a:r>
              <a:rPr lang="en-US" dirty="0" smtClean="0"/>
              <a:t> </a:t>
            </a:r>
            <a:r>
              <a:rPr lang="en-US" dirty="0" err="1" smtClean="0"/>
              <a:t>nigada</a:t>
            </a:r>
            <a:r>
              <a:rPr lang="en-US" dirty="0" smtClean="0"/>
              <a:t> </a:t>
            </a:r>
            <a:r>
              <a:rPr lang="en-US" dirty="0" err="1" smtClean="0"/>
              <a:t>nogwu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1914792" cy="7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15" y="2942325"/>
            <a:ext cx="1512168" cy="558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04" y="1816537"/>
            <a:ext cx="4707288" cy="1684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1914792" cy="743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15" y="3882360"/>
            <a:ext cx="1924319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Cars/Shirts on Overhead Projector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Dagwalela</a:t>
            </a:r>
            <a:r>
              <a:rPr lang="en-US" dirty="0" smtClean="0"/>
              <a:t> – Simple Noun does not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Ahnawo</a:t>
            </a:r>
            <a:r>
              <a:rPr lang="en-US" dirty="0" smtClean="0"/>
              <a:t> – Possessed Clothing has independent and possessed forms and takes di ~ </a:t>
            </a:r>
            <a:r>
              <a:rPr lang="en-US" dirty="0" err="1" smtClean="0"/>
              <a:t>ts</a:t>
            </a:r>
            <a:r>
              <a:rPr lang="en-US" dirty="0" smtClean="0"/>
              <a:t>  Noun Plural</a:t>
            </a:r>
          </a:p>
          <a:p>
            <a:pPr marL="0" indent="0">
              <a:buNone/>
            </a:pPr>
            <a:r>
              <a:rPr lang="en-US" dirty="0" err="1" smtClean="0"/>
              <a:t>Ahnawo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Dihnawo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Agwahnawo</a:t>
            </a:r>
            <a:r>
              <a:rPr lang="en-US" dirty="0"/>
              <a:t>	</a:t>
            </a:r>
            <a:r>
              <a:rPr lang="en-US" dirty="0" err="1" smtClean="0"/>
              <a:t>Digwahnawo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Tsahnawo</a:t>
            </a:r>
            <a:r>
              <a:rPr lang="en-US" dirty="0" smtClean="0"/>
              <a:t>		</a:t>
            </a:r>
            <a:r>
              <a:rPr lang="en-US" dirty="0" err="1" smtClean="0"/>
              <a:t>Ditsahnawo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Uhnawo</a:t>
            </a:r>
            <a:r>
              <a:rPr lang="en-US" dirty="0" smtClean="0"/>
              <a:t>		</a:t>
            </a:r>
            <a:r>
              <a:rPr lang="en-US" dirty="0" err="1" smtClean="0"/>
              <a:t>Tsuhnawo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0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Noun Vocabulary - Receptive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n</a:t>
            </a:r>
            <a:r>
              <a:rPr lang="en-US" dirty="0" err="1" smtClean="0"/>
              <a:t>vhgi</a:t>
            </a:r>
            <a:r>
              <a:rPr lang="en-US" dirty="0" smtClean="0"/>
              <a:t> </a:t>
            </a:r>
            <a:r>
              <a:rPr lang="en-US" dirty="0" err="1" smtClean="0"/>
              <a:t>dininvsgeni</a:t>
            </a:r>
            <a:r>
              <a:rPr lang="en-US" dirty="0" smtClean="0"/>
              <a:t> ‘four </a:t>
            </a:r>
            <a:r>
              <a:rPr lang="en-US" dirty="0" err="1" smtClean="0"/>
              <a:t>leggeds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usdi</a:t>
            </a:r>
            <a:r>
              <a:rPr lang="en-US" dirty="0" smtClean="0"/>
              <a:t> </a:t>
            </a:r>
            <a:r>
              <a:rPr lang="en-US" dirty="0" err="1" smtClean="0"/>
              <a:t>tsameha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32545"/>
            <a:ext cx="2421261" cy="126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40046"/>
            <a:ext cx="1444233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82" y="2899431"/>
            <a:ext cx="1696633" cy="1423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2033699" cy="1946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37245"/>
            <a:ext cx="1212413" cy="2058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53136"/>
            <a:ext cx="1454299" cy="143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463</Words>
  <Application>Microsoft Office PowerPoint</Application>
  <PresentationFormat>On-screen Show (4:3)</PresentationFormat>
  <Paragraphs>116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ᏣᎳᎩ ᎦᏬᏂᎯᏍᏗ 132</vt:lpstr>
      <vt:lpstr>Course Overview</vt:lpstr>
      <vt:lpstr>Adjectives in Context</vt:lpstr>
      <vt:lpstr>Adjectives - Receptive</vt:lpstr>
      <vt:lpstr>Adjectives - Productive</vt:lpstr>
      <vt:lpstr>Adjectives – Receptive/Productive</vt:lpstr>
      <vt:lpstr>Nihi nigada nogwu!</vt:lpstr>
      <vt:lpstr>Cars/Shirts on Overhead Projector</vt:lpstr>
      <vt:lpstr>Noun Vocabulary - Receptive</vt:lpstr>
      <vt:lpstr>Noun Vocabulary - Productive</vt:lpstr>
      <vt:lpstr>Extending with verbs</vt:lpstr>
      <vt:lpstr>Acts Review</vt:lpstr>
      <vt:lpstr>PowerPoint Presentation</vt:lpstr>
      <vt:lpstr>Command Plural</vt:lpstr>
      <vt:lpstr>Present Activities</vt:lpstr>
      <vt:lpstr>Present Activities</vt:lpstr>
      <vt:lpstr>Expanding to Other Persons</vt:lpstr>
      <vt:lpstr>Expanding to Other Persons</vt:lpstr>
      <vt:lpstr>Nihi nigada nogwu!</vt:lpstr>
      <vt:lpstr>Nihi Nigada Nogwu!</vt:lpstr>
    </vt:vector>
  </TitlesOfParts>
  <Company>Western Carolina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ᎦᏬᏂᎯᏍᏗ 101</dc:title>
  <dc:creator>WCUUser</dc:creator>
  <cp:lastModifiedBy>WCUUser</cp:lastModifiedBy>
  <cp:revision>140</cp:revision>
  <dcterms:created xsi:type="dcterms:W3CDTF">2013-12-02T20:40:26Z</dcterms:created>
  <dcterms:modified xsi:type="dcterms:W3CDTF">2014-04-14T20:01:14Z</dcterms:modified>
</cp:coreProperties>
</file>